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7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6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9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6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4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6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71A9-5416-49A6-AD44-5DB33A46C11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DBBF-3554-41C0-B1D1-6EF0F3F76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PENYUSUNAN BKD-LKD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DISAMPAIKAN PADA PEMBEKALAN DOSEN BARU UAJY</a:t>
            </a:r>
          </a:p>
          <a:p>
            <a:r>
              <a:rPr lang="en-US" dirty="0" smtClean="0"/>
              <a:t>KP2MA, 3 </a:t>
            </a:r>
            <a:r>
              <a:rPr lang="en-US" dirty="0" err="1" smtClean="0"/>
              <a:t>Oktober</a:t>
            </a:r>
            <a:r>
              <a:rPr lang="en-US" dirty="0" smtClean="0"/>
              <a:t>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6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1450"/>
            <a:ext cx="893445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822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350"/>
            <a:ext cx="882967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8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81000"/>
            <a:ext cx="84677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83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62063"/>
            <a:ext cx="75438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0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04800"/>
            <a:ext cx="88677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35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4800"/>
            <a:ext cx="89535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7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BKD-LKD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BKD-LKD yang </a:t>
            </a:r>
            <a:r>
              <a:rPr lang="en-US" dirty="0" err="1" smtClean="0"/>
              <a:t>diberlakukan</a:t>
            </a:r>
            <a:endParaRPr lang="en-US" dirty="0" smtClean="0"/>
          </a:p>
          <a:p>
            <a:r>
              <a:rPr lang="en-US" dirty="0" err="1" smtClean="0"/>
              <a:t>Siapkan</a:t>
            </a:r>
            <a:r>
              <a:rPr lang="en-US" dirty="0" smtClean="0"/>
              <a:t> </a:t>
            </a:r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dilampirkan</a:t>
            </a:r>
            <a:r>
              <a:rPr lang="en-US" dirty="0" smtClean="0"/>
              <a:t> (hard copy, soft copy)</a:t>
            </a:r>
          </a:p>
          <a:p>
            <a:r>
              <a:rPr lang="en-US" dirty="0" err="1" smtClean="0"/>
              <a:t>Siapkan</a:t>
            </a:r>
            <a:r>
              <a:rPr lang="en-US" dirty="0" smtClean="0"/>
              <a:t> program BKD-LKD yang </a:t>
            </a:r>
            <a:r>
              <a:rPr lang="en-US" dirty="0" err="1" smtClean="0"/>
              <a:t>ditentukan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err="1" smtClean="0"/>
              <a:t>Rubrik</a:t>
            </a:r>
            <a:r>
              <a:rPr lang="en-US" i="1" dirty="0" smtClean="0"/>
              <a:t> BKD-LKD, program BKD-LKD, </a:t>
            </a:r>
            <a:r>
              <a:rPr lang="en-US" i="1" dirty="0" err="1" smtClean="0"/>
              <a:t>pembagian</a:t>
            </a:r>
            <a:r>
              <a:rPr lang="en-US" i="1" dirty="0" smtClean="0"/>
              <a:t> </a:t>
            </a:r>
            <a:r>
              <a:rPr lang="en-US" i="1" dirty="0" err="1" smtClean="0"/>
              <a:t>asesor</a:t>
            </a:r>
            <a:r>
              <a:rPr lang="en-US" i="1" dirty="0" smtClean="0"/>
              <a:t>, </a:t>
            </a:r>
            <a:r>
              <a:rPr lang="en-US" i="1" dirty="0" err="1" smtClean="0"/>
              <a:t>dapat</a:t>
            </a:r>
            <a:r>
              <a:rPr lang="en-US" i="1" dirty="0" smtClean="0"/>
              <a:t> di download </a:t>
            </a:r>
            <a:r>
              <a:rPr lang="en-US" i="1" dirty="0" err="1" smtClean="0"/>
              <a:t>dari</a:t>
            </a:r>
            <a:r>
              <a:rPr lang="en-US" i="1" dirty="0" smtClean="0"/>
              <a:t> web kp2ma.uajy.ac.id (</a:t>
            </a:r>
            <a:r>
              <a:rPr lang="en-US" i="1" dirty="0" err="1" smtClean="0"/>
              <a:t>bagian</a:t>
            </a:r>
            <a:r>
              <a:rPr lang="en-US" i="1" dirty="0" smtClean="0"/>
              <a:t> download area) </a:t>
            </a:r>
            <a:r>
              <a:rPr lang="en-US" i="1" dirty="0" err="1" smtClean="0"/>
              <a:t>atau</a:t>
            </a:r>
            <a:r>
              <a:rPr lang="en-US" i="1" dirty="0" smtClean="0"/>
              <a:t> intranet </a:t>
            </a:r>
            <a:r>
              <a:rPr lang="en-US" i="1" dirty="0" err="1" smtClean="0"/>
              <a:t>arsip</a:t>
            </a:r>
            <a:r>
              <a:rPr lang="en-US" i="1" dirty="0" smtClean="0"/>
              <a:t> kp2ma.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1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ITU BKD - LKD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BKD</a:t>
            </a:r>
            <a:r>
              <a:rPr lang="en-US" dirty="0" smtClean="0"/>
              <a:t> = </a:t>
            </a: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dirty="0" err="1" smtClean="0"/>
              <a:t>eban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dirty="0" err="1" smtClean="0"/>
              <a:t>erja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osen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LKD</a:t>
            </a:r>
            <a:r>
              <a:rPr lang="en-US" dirty="0" smtClean="0"/>
              <a:t> = </a:t>
            </a:r>
            <a:r>
              <a:rPr lang="en-US" b="1" dirty="0" err="1" smtClean="0">
                <a:solidFill>
                  <a:srgbClr val="FF0000"/>
                </a:solidFill>
              </a:rPr>
              <a:t>L</a:t>
            </a:r>
            <a:r>
              <a:rPr lang="en-US" dirty="0" err="1" smtClean="0"/>
              <a:t>aporan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dirty="0" err="1" smtClean="0"/>
              <a:t>inerja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dirty="0" err="1" smtClean="0"/>
              <a:t>osen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9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MENGAPA HARUS MEMBUAT BKD-LKD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 smtClean="0"/>
              <a:t>UU No. 14 </a:t>
            </a:r>
            <a:r>
              <a:rPr lang="es-ES" b="1" dirty="0" err="1" smtClean="0"/>
              <a:t>Tahun</a:t>
            </a:r>
            <a:r>
              <a:rPr lang="es-ES" b="1" dirty="0" smtClean="0"/>
              <a:t> 2005 </a:t>
            </a:r>
            <a:r>
              <a:rPr lang="es-ES" b="1" dirty="0" err="1" smtClean="0"/>
              <a:t>Pasal</a:t>
            </a:r>
            <a:r>
              <a:rPr lang="es-ES" b="1" dirty="0" smtClean="0"/>
              <a:t> (1)</a:t>
            </a:r>
            <a:endParaRPr lang="es-ES" dirty="0" smtClean="0"/>
          </a:p>
          <a:p>
            <a:r>
              <a:rPr lang="en-US" b="1" dirty="0" err="1" smtClean="0"/>
              <a:t>Dosen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ilmuwan</a:t>
            </a:r>
            <a:r>
              <a:rPr lang="en-US" b="1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mentransformasikan</a:t>
            </a:r>
            <a:r>
              <a:rPr lang="en-US" dirty="0"/>
              <a:t>, </a:t>
            </a:r>
            <a:r>
              <a:rPr lang="en-US" dirty="0" err="1"/>
              <a:t>mengembangkan</a:t>
            </a:r>
            <a:r>
              <a:rPr lang="en-US" dirty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menyebarluaskan</a:t>
            </a:r>
            <a:r>
              <a:rPr lang="en-US" dirty="0" smtClean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penelitian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pengabdian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masyarakat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di assess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..?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..?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1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MENGAPA HARUS DI </a:t>
            </a:r>
            <a:r>
              <a:rPr lang="en-US" dirty="0" smtClean="0"/>
              <a:t>ASES..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internal, </a:t>
            </a:r>
            <a:r>
              <a:rPr lang="en-US" dirty="0" err="1" smtClean="0"/>
              <a:t>oleh</a:t>
            </a:r>
            <a:r>
              <a:rPr lang="en-US" dirty="0" smtClean="0"/>
              <a:t> PT </a:t>
            </a:r>
            <a:r>
              <a:rPr lang="en-US" dirty="0" err="1" smtClean="0"/>
              <a:t>bersangkutan</a:t>
            </a:r>
            <a:r>
              <a:rPr lang="en-US" dirty="0" smtClean="0"/>
              <a:t>,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standar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PT</a:t>
            </a:r>
          </a:p>
          <a:p>
            <a:endParaRPr lang="en-US" dirty="0"/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Kemenristekdikti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Sertifikasi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asesmen</a:t>
            </a:r>
            <a:r>
              <a:rPr lang="en-US" dirty="0" smtClean="0"/>
              <a:t> BKD-LKD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7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419225"/>
            <a:ext cx="87534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62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7650"/>
            <a:ext cx="885825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21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71463"/>
            <a:ext cx="893445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6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3413"/>
            <a:ext cx="88582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6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3838"/>
            <a:ext cx="89154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20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168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PENYUSUNAN BKD-LKD</vt:lpstr>
      <vt:lpstr>APA ITU BKD - LKD</vt:lpstr>
      <vt:lpstr>MENGAPA HARUS MEMBUAT BKD-LKD</vt:lpstr>
      <vt:lpstr>MENGAPA HARUS DI ASES..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menyusun BKD-LKD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BKD-LKD</dc:title>
  <dc:creator>Compaq</dc:creator>
  <cp:lastModifiedBy>Compaq</cp:lastModifiedBy>
  <cp:revision>11</cp:revision>
  <dcterms:created xsi:type="dcterms:W3CDTF">2018-09-26T04:34:03Z</dcterms:created>
  <dcterms:modified xsi:type="dcterms:W3CDTF">2018-09-28T03:19:54Z</dcterms:modified>
</cp:coreProperties>
</file>